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7" r:id="rId2"/>
    <p:sldId id="295" r:id="rId3"/>
    <p:sldId id="286" r:id="rId4"/>
    <p:sldId id="272" r:id="rId5"/>
    <p:sldId id="291" r:id="rId6"/>
    <p:sldId id="283" r:id="rId7"/>
    <p:sldId id="288" r:id="rId8"/>
    <p:sldId id="290" r:id="rId9"/>
    <p:sldId id="289" r:id="rId10"/>
    <p:sldId id="294" r:id="rId11"/>
    <p:sldId id="293" r:id="rId12"/>
    <p:sldId id="275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65" autoAdjust="0"/>
    <p:restoredTop sz="94660"/>
  </p:normalViewPr>
  <p:slideViewPr>
    <p:cSldViewPr>
      <p:cViewPr varScale="1">
        <p:scale>
          <a:sx n="80" d="100"/>
          <a:sy n="80" d="100"/>
        </p:scale>
        <p:origin x="1092" y="1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A13D5B-5FC6-4C7F-9B1C-9A3284E13E4D}" type="datetimeFigureOut">
              <a:rPr lang="ru-RU" smtClean="0"/>
              <a:t>14.11.2021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71D504-61DD-48FF-89E3-9D14D4E266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985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71D504-61DD-48FF-89E3-9D14D4E26671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31827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32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D504-61DD-48FF-89E3-9D14D4E26671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97325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D504-61DD-48FF-89E3-9D14D4E26671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71166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71D504-61DD-48FF-89E3-9D14D4E26671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27297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71D504-61DD-48FF-89E3-9D14D4E26671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84644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71D504-61DD-48FF-89E3-9D14D4E26671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20280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71D504-61DD-48FF-89E3-9D14D4E26671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1063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7200" dirty="0">
              <a:solidFill>
                <a:srgbClr val="C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D504-61DD-48FF-89E3-9D14D4E26671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99278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D504-61DD-48FF-89E3-9D14D4E26671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075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71D504-61DD-48FF-89E3-9D14D4E26671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35404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D504-61DD-48FF-89E3-9D14D4E26671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7384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9423E-D784-4682-8B8C-E3B99821B218}" type="datetimeFigureOut">
              <a:rPr lang="ru-RU" smtClean="0"/>
              <a:t>14.11.2021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D9D24-002D-414F-BDE3-87BC8AAC6C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4660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9423E-D784-4682-8B8C-E3B99821B218}" type="datetimeFigureOut">
              <a:rPr lang="ru-RU" smtClean="0"/>
              <a:t>14.11.2021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D9D24-002D-414F-BDE3-87BC8AAC6C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514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9423E-D784-4682-8B8C-E3B99821B218}" type="datetimeFigureOut">
              <a:rPr lang="ru-RU" smtClean="0"/>
              <a:t>14.11.2021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D9D24-002D-414F-BDE3-87BC8AAC6C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3888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9423E-D784-4682-8B8C-E3B99821B218}" type="datetimeFigureOut">
              <a:rPr lang="ru-RU" smtClean="0"/>
              <a:t>14.11.2021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D9D24-002D-414F-BDE3-87BC8AAC6C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5341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9423E-D784-4682-8B8C-E3B99821B218}" type="datetimeFigureOut">
              <a:rPr lang="ru-RU" smtClean="0"/>
              <a:t>14.11.2021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D9D24-002D-414F-BDE3-87BC8AAC6C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632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9423E-D784-4682-8B8C-E3B99821B218}" type="datetimeFigureOut">
              <a:rPr lang="ru-RU" smtClean="0"/>
              <a:t>14.11.2021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D9D24-002D-414F-BDE3-87BC8AAC6C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1008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9423E-D784-4682-8B8C-E3B99821B218}" type="datetimeFigureOut">
              <a:rPr lang="ru-RU" smtClean="0"/>
              <a:t>14.11.2021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D9D24-002D-414F-BDE3-87BC8AAC6C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1740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9423E-D784-4682-8B8C-E3B99821B218}" type="datetimeFigureOut">
              <a:rPr lang="ru-RU" smtClean="0"/>
              <a:t>14.11.2021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D9D24-002D-414F-BDE3-87BC8AAC6C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0303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9423E-D784-4682-8B8C-E3B99821B218}" type="datetimeFigureOut">
              <a:rPr lang="ru-RU" smtClean="0"/>
              <a:t>14.11.2021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D9D24-002D-414F-BDE3-87BC8AAC6C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1969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9423E-D784-4682-8B8C-E3B99821B218}" type="datetimeFigureOut">
              <a:rPr lang="ru-RU" smtClean="0"/>
              <a:t>14.11.2021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D9D24-002D-414F-BDE3-87BC8AAC6C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9551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9423E-D784-4682-8B8C-E3B99821B218}" type="datetimeFigureOut">
              <a:rPr lang="ru-RU" smtClean="0"/>
              <a:t>14.11.2021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D9D24-002D-414F-BDE3-87BC8AAC6C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4903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B9423E-D784-4682-8B8C-E3B99821B218}" type="datetimeFigureOut">
              <a:rPr lang="ru-RU" smtClean="0"/>
              <a:t>14.11.2021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D9D24-002D-414F-BDE3-87BC8AAC6C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1082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12" Type="http://schemas.openxmlformats.org/officeDocument/2006/relationships/image" Target="../media/image9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5" Type="http://schemas.openxmlformats.org/officeDocument/2006/relationships/image" Target="../media/image90.png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gi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17" Type="http://schemas.openxmlformats.org/officeDocument/2006/relationships/image" Target="../media/image63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5" Type="http://schemas.openxmlformats.org/officeDocument/2006/relationships/image" Target="../media/image6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6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5" Type="http://schemas.openxmlformats.org/officeDocument/2006/relationships/image" Target="../media/image8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Relationship Id="rId14" Type="http://schemas.openxmlformats.org/officeDocument/2006/relationships/image" Target="../media/image8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0453" y="1517572"/>
            <a:ext cx="7846232" cy="1469263"/>
          </a:xfrm>
        </p:spPr>
        <p:txBody>
          <a:bodyPr>
            <a:prstTxWarp prst="textDeflateInflate">
              <a:avLst/>
            </a:prstTxWarp>
            <a:normAutofit/>
          </a:bodyPr>
          <a:lstStyle/>
          <a:p>
            <a:r>
              <a:rPr lang="ru-RU" b="1" spc="300" dirty="0">
                <a:ln w="1143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Найдите общее ?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15186EA-ECE9-4C41-86C2-536E8230D4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453" y="116632"/>
            <a:ext cx="7846232" cy="14692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F026F7-031D-456B-9BBC-FB8608FE8E8F}"/>
              </a:ext>
            </a:extLst>
          </p:cNvPr>
          <p:cNvSpPr txBox="1"/>
          <p:nvPr/>
        </p:nvSpPr>
        <p:spPr>
          <a:xfrm>
            <a:off x="324848" y="2060589"/>
            <a:ext cx="849430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Если узнаете, что объединяет эти картинки, узнаете о двух известных пермских писателях?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E3A75E7-FC4D-4055-8AF3-B263043967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61" y="3083527"/>
            <a:ext cx="2412863" cy="241681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55F2DEE-D43E-46A3-B35C-3A7DC7BD7D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3424" y="3067290"/>
            <a:ext cx="1507601" cy="243304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9A1175D-26E3-4E4D-91E8-0C2617336D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8182" y="3106772"/>
            <a:ext cx="2669282" cy="237032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64A187D-28A8-4585-A6FD-F64B2503300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32" r="50000"/>
          <a:stretch/>
        </p:blipFill>
        <p:spPr>
          <a:xfrm>
            <a:off x="7177464" y="3115356"/>
            <a:ext cx="1717821" cy="237032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863D9B5-C099-4706-9D4C-9CFCBE8A8F33}"/>
              </a:ext>
            </a:extLst>
          </p:cNvPr>
          <p:cNvSpPr txBox="1"/>
          <p:nvPr/>
        </p:nvSpPr>
        <p:spPr>
          <a:xfrm>
            <a:off x="683568" y="5661248"/>
            <a:ext cx="28786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Лев Кузьмин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1901AF-93CC-4B09-9819-12714BF91366}"/>
              </a:ext>
            </a:extLst>
          </p:cNvPr>
          <p:cNvSpPr txBox="1"/>
          <p:nvPr/>
        </p:nvSpPr>
        <p:spPr>
          <a:xfrm>
            <a:off x="5076056" y="5661247"/>
            <a:ext cx="33843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Лев Давыдычев</a:t>
            </a:r>
          </a:p>
        </p:txBody>
      </p:sp>
    </p:spTree>
    <p:extLst>
      <p:ext uri="{BB962C8B-B14F-4D97-AF65-F5344CB8AC3E}">
        <p14:creationId xmlns:p14="http://schemas.microsoft.com/office/powerpoint/2010/main" val="3157765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84BE2B3-5F1A-4596-BB0B-B10E026B1625}"/>
              </a:ext>
            </a:extLst>
          </p:cNvPr>
          <p:cNvSpPr/>
          <p:nvPr/>
        </p:nvSpPr>
        <p:spPr>
          <a:xfrm>
            <a:off x="0" y="260648"/>
            <a:ext cx="5613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chemeClr val="accent4">
                    <a:lumMod val="50000"/>
                  </a:schemeClr>
                </a:solidFill>
              </a:rPr>
              <a:t>А)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7386080-7B17-4EE9-8210-EB23D19FFBF7}"/>
              </a:ext>
            </a:extLst>
          </p:cNvPr>
          <p:cNvSpPr/>
          <p:nvPr/>
        </p:nvSpPr>
        <p:spPr>
          <a:xfrm>
            <a:off x="4473296" y="221781"/>
            <a:ext cx="5405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4">
                    <a:lumMod val="50000"/>
                  </a:schemeClr>
                </a:solidFill>
              </a:rPr>
              <a:t>Б)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73EFD08-6639-496A-813B-300B9CCA1A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89" b="5396"/>
          <a:stretch/>
        </p:blipFill>
        <p:spPr>
          <a:xfrm>
            <a:off x="4965650" y="260648"/>
            <a:ext cx="1884338" cy="186981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3751A4A-7A66-40B5-901D-3DC40E18D2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101" t="23750" r="10101" b="20601"/>
          <a:stretch/>
        </p:blipFill>
        <p:spPr>
          <a:xfrm>
            <a:off x="6808897" y="514169"/>
            <a:ext cx="2335103" cy="162842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DE013E3-7B76-4342-8034-A00CCB584D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602" y="273332"/>
            <a:ext cx="1869263" cy="186926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C1016F0-65C2-4420-9342-7694572C1DD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366" t="12201" r="6530"/>
          <a:stretch/>
        </p:blipFill>
        <p:spPr>
          <a:xfrm>
            <a:off x="2101348" y="285464"/>
            <a:ext cx="2371948" cy="1857131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2FE7396-884D-48F2-BA0B-1427178E594C}"/>
              </a:ext>
            </a:extLst>
          </p:cNvPr>
          <p:cNvSpPr/>
          <p:nvPr/>
        </p:nvSpPr>
        <p:spPr>
          <a:xfrm>
            <a:off x="17633" y="2276872"/>
            <a:ext cx="5437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chemeClr val="accent4">
                    <a:lumMod val="50000"/>
                  </a:schemeClr>
                </a:solidFill>
              </a:rPr>
              <a:t>В)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A8996D0-EB5A-4DEE-A68A-1AFD2ECB4E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5068" y="2450218"/>
            <a:ext cx="2235590" cy="166573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7362426-892C-4566-8171-9F629E4F36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68368" y="2450218"/>
            <a:ext cx="4129919" cy="166573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53C6332-D2C2-43E6-9B20-9B8851EEAA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98287" y="2438117"/>
            <a:ext cx="1556321" cy="1677835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928967D-7314-48D4-A141-2FDEDF52FA29}"/>
              </a:ext>
            </a:extLst>
          </p:cNvPr>
          <p:cNvSpPr/>
          <p:nvPr/>
        </p:nvSpPr>
        <p:spPr>
          <a:xfrm>
            <a:off x="84370" y="4423018"/>
            <a:ext cx="4908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chemeClr val="accent4">
                    <a:lumMod val="50000"/>
                  </a:schemeClr>
                </a:solidFill>
              </a:rPr>
              <a:t>Г)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1A6ACFA-B44E-4FF3-B5E8-D15889D5096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2523" t="4326" r="22831" b="4326"/>
          <a:stretch/>
        </p:blipFill>
        <p:spPr>
          <a:xfrm>
            <a:off x="636829" y="4445125"/>
            <a:ext cx="1789123" cy="224309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A868DFD-7E9B-43DB-B22E-405BACF9E2C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07865" y="4445125"/>
            <a:ext cx="4250804" cy="224309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78F1179-E9E3-44D4-A866-4E07B924E22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58669" y="4435707"/>
            <a:ext cx="1891672" cy="2243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6107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82A0148-6311-4390-9F1C-677F7C0D5F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4" y="122750"/>
            <a:ext cx="3960440" cy="259658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0E70175-FE5F-48DD-9D71-25CDB6AA7B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7" y="810613"/>
            <a:ext cx="4032450" cy="363444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ACEBF76-E649-42CA-AF5B-96D6BA99DC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634" y="2876396"/>
            <a:ext cx="3952339" cy="2225166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B64D43B-A55A-4CE0-9607-8073E00F4FFB}"/>
              </a:ext>
            </a:extLst>
          </p:cNvPr>
          <p:cNvSpPr/>
          <p:nvPr/>
        </p:nvSpPr>
        <p:spPr>
          <a:xfrm>
            <a:off x="358344" y="5914055"/>
            <a:ext cx="84888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сделать их счастливыми.                     О. Уайльд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1281898-6700-4864-B159-CE28874D7E2E}"/>
              </a:ext>
            </a:extLst>
          </p:cNvPr>
          <p:cNvSpPr/>
          <p:nvPr/>
        </p:nvSpPr>
        <p:spPr>
          <a:xfrm>
            <a:off x="358344" y="5331001"/>
            <a:ext cx="86781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Лучший способ сделать детей хорошими, это …</a:t>
            </a:r>
          </a:p>
        </p:txBody>
      </p:sp>
    </p:spTree>
    <p:extLst>
      <p:ext uri="{BB962C8B-B14F-4D97-AF65-F5344CB8AC3E}">
        <p14:creationId xmlns:p14="http://schemas.microsoft.com/office/powerpoint/2010/main" val="1349184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66"/>
                </a:solidFill>
              </a:rPr>
              <a:t>Спасибо </a:t>
            </a:r>
            <a:br>
              <a:rPr lang="ru-RU" b="1" dirty="0">
                <a:solidFill>
                  <a:srgbClr val="FF0066"/>
                </a:solidFill>
              </a:rPr>
            </a:br>
            <a:r>
              <a:rPr lang="ru-RU" b="1" dirty="0">
                <a:solidFill>
                  <a:srgbClr val="FF0066"/>
                </a:solidFill>
              </a:rPr>
              <a:t>за хорошую работу!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1004286"/>
            <a:ext cx="7741493" cy="581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3509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F557867-805A-44BE-B951-63FC18313B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865" y="845167"/>
            <a:ext cx="1670449" cy="145707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B60C0A3-2C49-4AC2-8AFD-3AA4413351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9641" y="1332366"/>
            <a:ext cx="1661915" cy="208823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40C284E-4A8B-40A8-ADA5-0C63D30106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1932" y="1196752"/>
            <a:ext cx="2224827" cy="158916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768B1F1-12B8-4913-9E6A-95DEEDB1F0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6916" y="1573702"/>
            <a:ext cx="1581548" cy="244827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F670317-74C0-4B2C-B2D1-6990822774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2865" y="3118464"/>
            <a:ext cx="1959067" cy="234091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0557E67-F1C2-406B-B2C3-58C3EC8F0A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3632" y="3748912"/>
            <a:ext cx="1966757" cy="175859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EDD9970-B362-4CC7-B597-6E45D3931A4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4466" t="3380" r="21610" b="5863"/>
          <a:stretch/>
        </p:blipFill>
        <p:spPr>
          <a:xfrm>
            <a:off x="5066930" y="4023988"/>
            <a:ext cx="1402775" cy="236095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2E11B18-09B0-46FB-9D2E-852DBC3980A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21556" y="4389382"/>
            <a:ext cx="2264581" cy="22557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95F1637-D526-40B2-AD1E-BFBC7CD883F5}"/>
              </a:ext>
            </a:extLst>
          </p:cNvPr>
          <p:cNvSpPr txBox="1"/>
          <p:nvPr/>
        </p:nvSpPr>
        <p:spPr>
          <a:xfrm>
            <a:off x="2699792" y="155960"/>
            <a:ext cx="49320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/>
              <a:t>Догадайся, о чем идет речь?</a:t>
            </a:r>
          </a:p>
        </p:txBody>
      </p:sp>
    </p:spTree>
    <p:extLst>
      <p:ext uri="{BB962C8B-B14F-4D97-AF65-F5344CB8AC3E}">
        <p14:creationId xmlns:p14="http://schemas.microsoft.com/office/powerpoint/2010/main" val="198517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28F7527-5DC2-4344-82DC-DB19B40B77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385" t="6913" r="9083"/>
          <a:stretch/>
        </p:blipFill>
        <p:spPr>
          <a:xfrm>
            <a:off x="104245" y="836909"/>
            <a:ext cx="3888432" cy="290885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5862B94-496A-4AD8-81A7-9933D43FC8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3968" y="849919"/>
            <a:ext cx="2376264" cy="293064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8E32E9C-3FD9-447F-BF0D-9A533EF431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2280" y="830872"/>
            <a:ext cx="1440160" cy="292092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9173D51-A219-4BAE-8D79-F0453492ED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6215" y="4004471"/>
            <a:ext cx="2376264" cy="278092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327CDA4-6829-4ED2-B69A-8BBEDE7714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55734" y="4004471"/>
            <a:ext cx="2780928" cy="278092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1C3D0A1-A044-45EB-9A13-3BE0DCB152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181" y="4342422"/>
            <a:ext cx="3048000" cy="21050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5258131-95A1-48B7-9A99-4B432DB71653}"/>
              </a:ext>
            </a:extLst>
          </p:cNvPr>
          <p:cNvSpPr txBox="1"/>
          <p:nvPr/>
        </p:nvSpPr>
        <p:spPr>
          <a:xfrm>
            <a:off x="3240360" y="83744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/>
              <a:t>Угадай писателя</a:t>
            </a:r>
          </a:p>
        </p:txBody>
      </p:sp>
    </p:spTree>
    <p:extLst>
      <p:ext uri="{BB962C8B-B14F-4D97-AF65-F5344CB8AC3E}">
        <p14:creationId xmlns:p14="http://schemas.microsoft.com/office/powerpoint/2010/main" val="30891587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4588F8D-77DD-4090-A3FB-CDE46C59A5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72" y="4077072"/>
            <a:ext cx="3350972" cy="192709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73AC4B2-7A5A-4A4F-AF3C-F2CD90CB77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2673" y="3778419"/>
            <a:ext cx="2016224" cy="222574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F8F187B-BCDE-4669-AB60-DBF6CA5571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9705"/>
          <a:stretch/>
        </p:blipFill>
        <p:spPr>
          <a:xfrm>
            <a:off x="5558527" y="4149286"/>
            <a:ext cx="3473401" cy="18548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ABEA20-2C11-41E4-97A8-0B193642D59C}"/>
              </a:ext>
            </a:extLst>
          </p:cNvPr>
          <p:cNvSpPr txBox="1"/>
          <p:nvPr/>
        </p:nvSpPr>
        <p:spPr>
          <a:xfrm>
            <a:off x="2915816" y="218450"/>
            <a:ext cx="36724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Отгадай омонимы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53C9FEC-DA60-48C5-8D7F-902B9A83FE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110" y="972147"/>
            <a:ext cx="2278659" cy="227372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E00EC3D-913F-4DFC-9B45-73B5916F01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06907" y="999295"/>
            <a:ext cx="3586729" cy="224657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4A7F29A-A700-4FBE-B45E-90140CEB4A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84774" y="969969"/>
            <a:ext cx="2240681" cy="2235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7004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79A1BAD-37F2-486E-9002-39DCDAF03B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91" y="2646889"/>
            <a:ext cx="2894477" cy="217437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71EC441-0BE0-4A2D-A6A2-06A3547082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5116" y="2542709"/>
            <a:ext cx="2686775" cy="211333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02991D9-544F-4EA4-A489-013C389266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4982" y="527556"/>
            <a:ext cx="2907042" cy="192053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A86EB19-AFB8-4B3C-B785-2895A404E0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4706" y="4821263"/>
            <a:ext cx="2632608" cy="189702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5574AF3-179D-4825-BF49-53F895788C0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535" t="9662" b="5880"/>
          <a:stretch/>
        </p:blipFill>
        <p:spPr>
          <a:xfrm>
            <a:off x="3159115" y="2566954"/>
            <a:ext cx="2825769" cy="213786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8D7892E-DCD8-4EDC-B2A0-1A060A4C9FB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830" t="8276" r="14800" b="9865"/>
          <a:stretch/>
        </p:blipFill>
        <p:spPr>
          <a:xfrm>
            <a:off x="117717" y="573300"/>
            <a:ext cx="2958439" cy="189702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372BF12-8692-4003-B6C8-00234801CB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066" y="5174389"/>
            <a:ext cx="2887293" cy="15439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940DE3E-C7F5-431C-BD22-0565D69C236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4425"/>
          <a:stretch/>
        </p:blipFill>
        <p:spPr>
          <a:xfrm>
            <a:off x="6086230" y="4841875"/>
            <a:ext cx="2895704" cy="187641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B5E2F7E-E3A3-4BB9-99C3-CCC117ED00C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079" t="12520" r="9934" b="11778"/>
          <a:stretch/>
        </p:blipFill>
        <p:spPr>
          <a:xfrm>
            <a:off x="3255695" y="535051"/>
            <a:ext cx="2632608" cy="192053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89BFC04-9BD8-4454-B1F4-967910EF8B17}"/>
              </a:ext>
            </a:extLst>
          </p:cNvPr>
          <p:cNvSpPr txBox="1"/>
          <p:nvPr/>
        </p:nvSpPr>
        <p:spPr>
          <a:xfrm>
            <a:off x="2843808" y="-99392"/>
            <a:ext cx="52200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chemeClr val="accent6">
                    <a:lumMod val="75000"/>
                  </a:schemeClr>
                </a:solidFill>
              </a:rPr>
              <a:t>Чего не хватает?</a:t>
            </a:r>
          </a:p>
        </p:txBody>
      </p:sp>
    </p:spTree>
    <p:extLst>
      <p:ext uri="{BB962C8B-B14F-4D97-AF65-F5344CB8AC3E}">
        <p14:creationId xmlns:p14="http://schemas.microsoft.com/office/powerpoint/2010/main" val="21007836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5B26E72-06AC-4A52-9179-502D8FB78D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15" t="5172" r="15821"/>
          <a:stretch/>
        </p:blipFill>
        <p:spPr>
          <a:xfrm>
            <a:off x="73621" y="1333165"/>
            <a:ext cx="2160241" cy="132018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8270969-E78E-4147-A25E-06690F790E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013953" y="1387187"/>
            <a:ext cx="792088" cy="132853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410C29A-B70F-41A4-8E0A-026CA5B635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3712" y="1330400"/>
            <a:ext cx="1386764" cy="138676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06196C3-BAA5-4C28-865B-578014914A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4434" y="1470182"/>
            <a:ext cx="792549" cy="98154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93A1F96-F9DB-4AB3-B33B-E5C7423E0D1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747" t="20812" r="60237" b="21651"/>
          <a:stretch/>
        </p:blipFill>
        <p:spPr>
          <a:xfrm>
            <a:off x="5783811" y="682576"/>
            <a:ext cx="1645864" cy="22184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F29539A-DE6D-4448-BAE1-843374A7A0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24042" y="1210977"/>
            <a:ext cx="1359769" cy="168999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6E06345-D852-422D-AECD-D0A8CC6738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29293" y="1274241"/>
            <a:ext cx="1694224" cy="1626735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5506747-376B-480D-84A2-0BF873D6B1F4}"/>
              </a:ext>
            </a:extLst>
          </p:cNvPr>
          <p:cNvSpPr/>
          <p:nvPr/>
        </p:nvSpPr>
        <p:spPr>
          <a:xfrm>
            <a:off x="95087" y="2795991"/>
            <a:ext cx="90285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6">
                    <a:lumMod val="75000"/>
                  </a:schemeClr>
                </a:solidFill>
              </a:rPr>
              <a:t>Владимир     Фёдорович            Одоевский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64F2297-73A6-48CD-90ED-C9E04359AE3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2429" t="14300" r="2408" b="2565"/>
          <a:stretch/>
        </p:blipFill>
        <p:spPr>
          <a:xfrm>
            <a:off x="212919" y="3605588"/>
            <a:ext cx="2119503" cy="246788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BBAAF79-753D-44B8-B89E-83F74097609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75793" y="4240484"/>
            <a:ext cx="1243692" cy="160338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DD51EF0-24BA-41E4-9AB1-8608021B78A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61659" y="4178102"/>
            <a:ext cx="1560711" cy="192040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D76B068-5750-4CDD-AD60-782457D1B8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9010" y="4465095"/>
            <a:ext cx="792549" cy="98154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8B8DA33-D0AC-494D-9153-E5398537E4E2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6926" t="10930" r="13775" b="3499"/>
          <a:stretch/>
        </p:blipFill>
        <p:spPr>
          <a:xfrm>
            <a:off x="7414705" y="4403668"/>
            <a:ext cx="1670122" cy="116005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281C2A3-2872-4F33-9CC8-B60A969FC10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05233" y="4462621"/>
            <a:ext cx="1694224" cy="105889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D844268-980E-4079-BF69-62304B2809F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888435" y="3852338"/>
            <a:ext cx="1523618" cy="2031490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5A29D765-359E-4391-887E-FC97ED6C1A3A}"/>
              </a:ext>
            </a:extLst>
          </p:cNvPr>
          <p:cNvSpPr/>
          <p:nvPr/>
        </p:nvSpPr>
        <p:spPr>
          <a:xfrm>
            <a:off x="95087" y="6030942"/>
            <a:ext cx="89897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3">
                    <a:lumMod val="50000"/>
                  </a:schemeClr>
                </a:solidFill>
              </a:rPr>
              <a:t>Михаил         Михайлович             Пришвин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45E1AF9-3D4A-4A7B-9835-46C07D0110D6}"/>
              </a:ext>
            </a:extLst>
          </p:cNvPr>
          <p:cNvSpPr txBox="1"/>
          <p:nvPr/>
        </p:nvSpPr>
        <p:spPr>
          <a:xfrm>
            <a:off x="1890520" y="89387"/>
            <a:ext cx="460207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rgbClr val="002060"/>
                </a:solidFill>
              </a:rPr>
              <a:t>Формула всего</a:t>
            </a:r>
          </a:p>
        </p:txBody>
      </p:sp>
    </p:spTree>
    <p:extLst>
      <p:ext uri="{BB962C8B-B14F-4D97-AF65-F5344CB8AC3E}">
        <p14:creationId xmlns:p14="http://schemas.microsoft.com/office/powerpoint/2010/main" val="807162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D4DDC9D-0C29-4689-BE70-3BF563A4C3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5378" y="128327"/>
            <a:ext cx="1973417" cy="167092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0A63D88-E078-4C53-8CBE-4044DA38FC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587" y="123430"/>
            <a:ext cx="2111291" cy="1735712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8EC69E1-48C8-4546-A73F-16B778F7993E}"/>
              </a:ext>
            </a:extLst>
          </p:cNvPr>
          <p:cNvSpPr/>
          <p:nvPr/>
        </p:nvSpPr>
        <p:spPr>
          <a:xfrm>
            <a:off x="2710533" y="478341"/>
            <a:ext cx="5435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dirty="0"/>
              <a:t>+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D942EB1-6533-471A-AA7A-5EA48AC1693D}"/>
              </a:ext>
            </a:extLst>
          </p:cNvPr>
          <p:cNvSpPr/>
          <p:nvPr/>
        </p:nvSpPr>
        <p:spPr>
          <a:xfrm>
            <a:off x="5774868" y="532281"/>
            <a:ext cx="2646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dirty="0"/>
              <a:t>=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A80D472-D956-497A-9122-6BB1CF3E7C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9678" y="112299"/>
            <a:ext cx="1969894" cy="162023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FDAC6D1-194A-4B7A-A6A4-7EBD11BCB9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127" y="1975413"/>
            <a:ext cx="2571613" cy="145097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EC2C6DA-AE75-420E-B456-FFE2ECE702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15879" y="2049610"/>
            <a:ext cx="1170533" cy="131464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8BF826E-CA0C-432E-9FF7-E63F2F2D95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83577" y="1974599"/>
            <a:ext cx="2525562" cy="147319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6BD63F3-0F16-48FE-8890-195B58EC11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49604" y="1970879"/>
            <a:ext cx="1170533" cy="145097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336A6E3-36D2-4C01-96FE-5620BAFB186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17678" y="1956914"/>
            <a:ext cx="2577885" cy="145097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1E21821-4C9A-4A77-B6CE-5D74FE5C24E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4167" y="3542658"/>
            <a:ext cx="1168362" cy="116836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27F8283-5167-4E54-B6EB-C644DA2BC4B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97042" y="3522808"/>
            <a:ext cx="1170533" cy="131075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F628A66-407A-4C6A-9E7F-B2AC07255E2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71038" y="3538715"/>
            <a:ext cx="1249744" cy="117230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2B1B37D-14AB-4830-8502-3DE2154238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57643" y="3435818"/>
            <a:ext cx="1170533" cy="145097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B65FA95-D127-4E94-B418-62CE16784AF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991197" y="3538715"/>
            <a:ext cx="1146856" cy="117230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7FE3E8D-7982-4762-ACDC-8751D49196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83774" y="4949740"/>
            <a:ext cx="1170533" cy="145097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203AAC8-847C-4993-9A91-87051F1BC50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98795" y="5056896"/>
            <a:ext cx="1170533" cy="145097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6D243B1-2168-4261-A4D1-63B3ADA3B3E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6974" y="4827291"/>
            <a:ext cx="1527047" cy="191018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E0F2D0C-A805-4367-8DCD-E0E40105B0E2}"/>
              </a:ext>
            </a:extLst>
          </p:cNvPr>
          <p:cNvSpPr txBox="1"/>
          <p:nvPr/>
        </p:nvSpPr>
        <p:spPr>
          <a:xfrm>
            <a:off x="899411" y="6426568"/>
            <a:ext cx="9557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/>
              <a:t>имя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28F2D41F-67CA-4DCD-A07F-E474026A4C7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66974" y="4847525"/>
            <a:ext cx="1427647" cy="193217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1F6C4980-CFE7-4363-905C-55A43CCA1B17}"/>
              </a:ext>
            </a:extLst>
          </p:cNvPr>
          <p:cNvSpPr txBox="1"/>
          <p:nvPr/>
        </p:nvSpPr>
        <p:spPr>
          <a:xfrm>
            <a:off x="3567575" y="4711020"/>
            <a:ext cx="11705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/>
              <a:t>отчество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03225EE-2735-47D5-9B7D-63B8C088402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549937" y="4838890"/>
            <a:ext cx="2345626" cy="192255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FB357816-DFF5-40B8-B790-0A3A26615C81}"/>
              </a:ext>
            </a:extLst>
          </p:cNvPr>
          <p:cNvSpPr txBox="1"/>
          <p:nvPr/>
        </p:nvSpPr>
        <p:spPr>
          <a:xfrm>
            <a:off x="6516242" y="4801183"/>
            <a:ext cx="20020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/>
              <a:t>фамилия – </a:t>
            </a:r>
          </a:p>
          <a:p>
            <a:r>
              <a:rPr lang="ru-RU" sz="2000" b="1" dirty="0"/>
              <a:t>«отец Перми»</a:t>
            </a:r>
          </a:p>
        </p:txBody>
      </p:sp>
    </p:spTree>
    <p:extLst>
      <p:ext uri="{BB962C8B-B14F-4D97-AF65-F5344CB8AC3E}">
        <p14:creationId xmlns:p14="http://schemas.microsoft.com/office/powerpoint/2010/main" val="2428160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8304DBC-E903-4B6D-92FD-5DB7538B69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158679">
            <a:off x="1806360" y="450902"/>
            <a:ext cx="3765560" cy="251711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71C9874-0C80-4962-AF34-F106BC3A17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914" y="33643"/>
            <a:ext cx="1778900" cy="179813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0E2171D-6922-4FC6-9AC9-AC756D7ACB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7523" y="558597"/>
            <a:ext cx="2328574" cy="174042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EC39A28-55D8-4729-99FD-7A51BD284EE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674" t="28065" r="7002" b="12689"/>
          <a:stretch/>
        </p:blipFill>
        <p:spPr>
          <a:xfrm>
            <a:off x="177679" y="1824910"/>
            <a:ext cx="2979300" cy="145145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D5ABD40-162D-4164-ADB5-570A7BE213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1085" y="2345248"/>
            <a:ext cx="4352915" cy="991125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D0CF0FB-6BEB-4100-8102-DAE651883C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6638" y="4013053"/>
            <a:ext cx="7110511" cy="284494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B4B7F51-FABA-4C83-961B-013C1C9D9A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6638" y="4027043"/>
            <a:ext cx="8254199" cy="284494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83A1F5C-FE78-4000-B23E-FD1237879F1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1645" y="4027043"/>
            <a:ext cx="8304183" cy="283286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10137D0-5C6A-441C-A7AC-5C74028CC73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3163" y="4011145"/>
            <a:ext cx="8815969" cy="283286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3E9D0EB-4FD8-4AA6-8AE0-1B096C8074F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8241" y="3969694"/>
            <a:ext cx="8960891" cy="289337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C820185-7F0F-45FB-A08E-D8EBD7251ADC}"/>
              </a:ext>
            </a:extLst>
          </p:cNvPr>
          <p:cNvSpPr txBox="1"/>
          <p:nvPr/>
        </p:nvSpPr>
        <p:spPr>
          <a:xfrm>
            <a:off x="3175149" y="-79527"/>
            <a:ext cx="457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Мультребус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D7925ED-02B1-4360-BB63-A2D63874DCD1}"/>
              </a:ext>
            </a:extLst>
          </p:cNvPr>
          <p:cNvSpPr txBox="1"/>
          <p:nvPr/>
        </p:nvSpPr>
        <p:spPr>
          <a:xfrm>
            <a:off x="2912725" y="3304643"/>
            <a:ext cx="40323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chemeClr val="accent4">
                    <a:lumMod val="75000"/>
                  </a:schemeClr>
                </a:solidFill>
              </a:rPr>
              <a:t>Фразы из сказки</a:t>
            </a:r>
          </a:p>
        </p:txBody>
      </p:sp>
    </p:spTree>
    <p:extLst>
      <p:ext uri="{BB962C8B-B14F-4D97-AF65-F5344CB8AC3E}">
        <p14:creationId xmlns:p14="http://schemas.microsoft.com/office/powerpoint/2010/main" val="4210350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22FEA73-7772-438B-8189-5C5E64826E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192" y="652780"/>
            <a:ext cx="1120626" cy="153600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41A7C34-9C8D-4940-8B67-7652620258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4588" y="652456"/>
            <a:ext cx="1170264" cy="151159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2786F8F-2588-4F36-9A01-60230CE4C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9410" y="651299"/>
            <a:ext cx="1121161" cy="153748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BFD04CC-540E-4ACD-B028-258F783524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3818" y="1360666"/>
            <a:ext cx="914711" cy="81087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E9383D0-815E-4ED3-985D-17A5DB6415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0928" y="1203366"/>
            <a:ext cx="1082059" cy="9592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60A783D-9400-4F59-8C56-E2722D5185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7482" y="1126660"/>
            <a:ext cx="1178681" cy="1044885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21B9700-5B3A-442A-8343-B683B684B49A}"/>
              </a:ext>
            </a:extLst>
          </p:cNvPr>
          <p:cNvSpPr/>
          <p:nvPr/>
        </p:nvSpPr>
        <p:spPr>
          <a:xfrm>
            <a:off x="51895" y="684007"/>
            <a:ext cx="5212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1)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C8F8255-1B99-4072-9CD2-44F8F19C2255}"/>
              </a:ext>
            </a:extLst>
          </p:cNvPr>
          <p:cNvSpPr/>
          <p:nvPr/>
        </p:nvSpPr>
        <p:spPr>
          <a:xfrm>
            <a:off x="1378188" y="2403025"/>
            <a:ext cx="5529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2)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D83A8D4-FE1E-458F-BE71-25490C22AD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525" y="4193937"/>
            <a:ext cx="2576259" cy="171617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74DBF56-6A15-4065-BBE4-126B167AAD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6371" y="3885415"/>
            <a:ext cx="1884932" cy="100762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804B291-DBCA-4D79-8D5A-D5A5EE49E7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36027" y="3968332"/>
            <a:ext cx="1120303" cy="1537487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9C63F39-DC3E-492C-8E0C-ED0AC6DAFD17}"/>
              </a:ext>
            </a:extLst>
          </p:cNvPr>
          <p:cNvSpPr/>
          <p:nvPr/>
        </p:nvSpPr>
        <p:spPr>
          <a:xfrm>
            <a:off x="51895" y="4402616"/>
            <a:ext cx="5180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3)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A333B47-1F1C-4AA1-8A61-47007DDD5C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94232" y="2225432"/>
            <a:ext cx="1266173" cy="1661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871B327-96AA-4D5B-8CC5-ED44B4DA27F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55308" y="5615652"/>
            <a:ext cx="1888373" cy="117978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DA35F64-6B17-4137-B32C-862BE5E0B10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58928" y="2297446"/>
            <a:ext cx="881794" cy="1537487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777DD0DA-5553-47E0-A84F-A34361E88566}"/>
              </a:ext>
            </a:extLst>
          </p:cNvPr>
          <p:cNvSpPr/>
          <p:nvPr/>
        </p:nvSpPr>
        <p:spPr>
          <a:xfrm>
            <a:off x="5039245" y="2813572"/>
            <a:ext cx="3097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/>
              <a:t>-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044DBDB-BF55-4B0E-AB7F-59245F31761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81794" y="2503854"/>
            <a:ext cx="2037516" cy="134966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A983D9B-AFE4-44EA-AB56-1FB2EED9BCA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35191" y="3272210"/>
            <a:ext cx="1207192" cy="922569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7766A782-61CC-4C51-A892-BD8EC8E68994}"/>
              </a:ext>
            </a:extLst>
          </p:cNvPr>
          <p:cNvSpPr/>
          <p:nvPr/>
        </p:nvSpPr>
        <p:spPr>
          <a:xfrm>
            <a:off x="2591721" y="5950655"/>
            <a:ext cx="5212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4)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259101D-DCD0-4858-9D43-7CD0C7F8FFB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588715" y="5561497"/>
            <a:ext cx="1907357" cy="118470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F71BB12-1BBD-4B60-88FB-D2DD98FF6AB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68344" y="5030457"/>
            <a:ext cx="1231431" cy="171574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F2A03679-3FB2-4533-8494-63F5277C2F63}"/>
              </a:ext>
            </a:extLst>
          </p:cNvPr>
          <p:cNvSpPr txBox="1"/>
          <p:nvPr/>
        </p:nvSpPr>
        <p:spPr>
          <a:xfrm>
            <a:off x="312543" y="-55106"/>
            <a:ext cx="87808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00B050"/>
                </a:solidFill>
              </a:rPr>
              <a:t>Отгадай пословицы и фразеологизмы</a:t>
            </a:r>
          </a:p>
        </p:txBody>
      </p:sp>
    </p:spTree>
    <p:extLst>
      <p:ext uri="{BB962C8B-B14F-4D97-AF65-F5344CB8AC3E}">
        <p14:creationId xmlns:p14="http://schemas.microsoft.com/office/powerpoint/2010/main" val="372312829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841</TotalTime>
  <Words>112</Words>
  <Application>Microsoft Office PowerPoint</Application>
  <PresentationFormat>Экран (4:3)</PresentationFormat>
  <Paragraphs>43</Paragraphs>
  <Slides>12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5" baseType="lpstr">
      <vt:lpstr>Arial</vt:lpstr>
      <vt:lpstr>Calibri</vt:lpstr>
      <vt:lpstr>Тема Office</vt:lpstr>
      <vt:lpstr>Найдите общее 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 за хорошую работу!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Где логика?</dc:title>
  <dc:creator>Учитель</dc:creator>
  <cp:lastModifiedBy>Байдакова</cp:lastModifiedBy>
  <cp:revision>62</cp:revision>
  <dcterms:created xsi:type="dcterms:W3CDTF">2016-06-24T15:12:30Z</dcterms:created>
  <dcterms:modified xsi:type="dcterms:W3CDTF">2021-11-14T18:33:14Z</dcterms:modified>
</cp:coreProperties>
</file>